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57" r:id="rId3"/>
    <p:sldId id="258" r:id="rId4"/>
    <p:sldId id="259" r:id="rId5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7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