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3" Type="http://schemas.openxmlformats.org/officeDocument/2006/relationships/notesSlide" Target="../notesSlides/notesSlide1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42.xml"/><Relationship Id="rId40" Type="http://schemas.openxmlformats.org/officeDocument/2006/relationships/image" Target="../media/image2.png"/><Relationship Id="rId4" Type="http://schemas.openxmlformats.org/officeDocument/2006/relationships/tags" Target="../tags/tag6.xml"/><Relationship Id="rId39" Type="http://schemas.openxmlformats.org/officeDocument/2006/relationships/tags" Target="../tags/tag41.xml"/><Relationship Id="rId38" Type="http://schemas.openxmlformats.org/officeDocument/2006/relationships/tags" Target="../tags/tag40.xml"/><Relationship Id="rId37" Type="http://schemas.openxmlformats.org/officeDocument/2006/relationships/tags" Target="../tags/tag39.xml"/><Relationship Id="rId36" Type="http://schemas.openxmlformats.org/officeDocument/2006/relationships/tags" Target="../tags/tag38.xml"/><Relationship Id="rId35" Type="http://schemas.openxmlformats.org/officeDocument/2006/relationships/tags" Target="../tags/tag37.xml"/><Relationship Id="rId34" Type="http://schemas.openxmlformats.org/officeDocument/2006/relationships/tags" Target="../tags/tag36.xml"/><Relationship Id="rId33" Type="http://schemas.openxmlformats.org/officeDocument/2006/relationships/tags" Target="../tags/tag35.xml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46.xml"/><Relationship Id="rId4" Type="http://schemas.openxmlformats.org/officeDocument/2006/relationships/image" Target="../media/image2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2.png"/><Relationship Id="rId2" Type="http://schemas.openxmlformats.org/officeDocument/2006/relationships/tags" Target="../tags/tag50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2.png"/><Relationship Id="rId2" Type="http://schemas.openxmlformats.org/officeDocument/2006/relationships/tags" Target="../tags/tag54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7" Type="http://schemas.openxmlformats.org/officeDocument/2006/relationships/notesSlide" Target="../notesSlides/notesSlide3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90.xml"/><Relationship Id="rId34" Type="http://schemas.openxmlformats.org/officeDocument/2006/relationships/tags" Target="../tags/tag89.xml"/><Relationship Id="rId33" Type="http://schemas.openxmlformats.org/officeDocument/2006/relationships/tags" Target="../tags/tag88.xml"/><Relationship Id="rId32" Type="http://schemas.openxmlformats.org/officeDocument/2006/relationships/image" Target="../media/image2.png"/><Relationship Id="rId31" Type="http://schemas.openxmlformats.org/officeDocument/2006/relationships/tags" Target="../tags/tag87.xml"/><Relationship Id="rId30" Type="http://schemas.openxmlformats.org/officeDocument/2006/relationships/tags" Target="../tags/tag86.xml"/><Relationship Id="rId3" Type="http://schemas.openxmlformats.org/officeDocument/2006/relationships/tags" Target="../tags/tag59.xml"/><Relationship Id="rId29" Type="http://schemas.openxmlformats.org/officeDocument/2006/relationships/tags" Target="../tags/tag85.xml"/><Relationship Id="rId28" Type="http://schemas.openxmlformats.org/officeDocument/2006/relationships/tags" Target="../tags/tag84.xml"/><Relationship Id="rId27" Type="http://schemas.openxmlformats.org/officeDocument/2006/relationships/tags" Target="../tags/tag83.xml"/><Relationship Id="rId26" Type="http://schemas.openxmlformats.org/officeDocument/2006/relationships/tags" Target="../tags/tag82.xml"/><Relationship Id="rId25" Type="http://schemas.openxmlformats.org/officeDocument/2006/relationships/tags" Target="../tags/tag81.xml"/><Relationship Id="rId24" Type="http://schemas.openxmlformats.org/officeDocument/2006/relationships/tags" Target="../tags/tag80.xml"/><Relationship Id="rId23" Type="http://schemas.openxmlformats.org/officeDocument/2006/relationships/tags" Target="../tags/tag79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58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7" Type="http://schemas.openxmlformats.org/officeDocument/2006/relationships/notesSlide" Target="../notesSlides/notesSlide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23.xml"/><Relationship Id="rId34" Type="http://schemas.openxmlformats.org/officeDocument/2006/relationships/tags" Target="../tags/tag122.xml"/><Relationship Id="rId33" Type="http://schemas.openxmlformats.org/officeDocument/2006/relationships/tags" Target="../tags/tag121.xml"/><Relationship Id="rId32" Type="http://schemas.openxmlformats.org/officeDocument/2006/relationships/image" Target="../media/image2.png"/><Relationship Id="rId31" Type="http://schemas.openxmlformats.org/officeDocument/2006/relationships/tags" Target="../tags/tag120.xml"/><Relationship Id="rId30" Type="http://schemas.openxmlformats.org/officeDocument/2006/relationships/tags" Target="../tags/tag119.xml"/><Relationship Id="rId3" Type="http://schemas.openxmlformats.org/officeDocument/2006/relationships/tags" Target="../tags/tag92.xml"/><Relationship Id="rId29" Type="http://schemas.openxmlformats.org/officeDocument/2006/relationships/tags" Target="../tags/tag118.xml"/><Relationship Id="rId28" Type="http://schemas.openxmlformats.org/officeDocument/2006/relationships/tags" Target="../tags/tag117.xml"/><Relationship Id="rId27" Type="http://schemas.openxmlformats.org/officeDocument/2006/relationships/tags" Target="../tags/tag116.xml"/><Relationship Id="rId26" Type="http://schemas.openxmlformats.org/officeDocument/2006/relationships/tags" Target="../tags/tag115.xml"/><Relationship Id="rId25" Type="http://schemas.openxmlformats.org/officeDocument/2006/relationships/tags" Target="../tags/tag114.xml"/><Relationship Id="rId24" Type="http://schemas.openxmlformats.org/officeDocument/2006/relationships/tags" Target="../tags/tag113.xml"/><Relationship Id="rId23" Type="http://schemas.openxmlformats.org/officeDocument/2006/relationships/tags" Target="../tags/tag112.xml"/><Relationship Id="rId22" Type="http://schemas.openxmlformats.org/officeDocument/2006/relationships/tags" Target="../tags/tag111.xml"/><Relationship Id="rId21" Type="http://schemas.openxmlformats.org/officeDocument/2006/relationships/tags" Target="../tags/tag110.xml"/><Relationship Id="rId20" Type="http://schemas.openxmlformats.org/officeDocument/2006/relationships/tags" Target="../tags/tag109.xml"/><Relationship Id="rId2" Type="http://schemas.openxmlformats.org/officeDocument/2006/relationships/tags" Target="../tags/tag91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39.xml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0" Type="http://schemas.openxmlformats.org/officeDocument/2006/relationships/notesSlide" Target="../notesSlides/notesSlide5.xml"/><Relationship Id="rId2" Type="http://schemas.openxmlformats.org/officeDocument/2006/relationships/tags" Target="../tags/tag140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image" Target="../media/image2.png"/><Relationship Id="rId14" Type="http://schemas.openxmlformats.org/officeDocument/2006/relationships/tags" Target="../tags/tag152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69.xml"/><Relationship Id="rId15" Type="http://schemas.openxmlformats.org/officeDocument/2006/relationships/image" Target="../media/image2.png"/><Relationship Id="rId14" Type="http://schemas.openxmlformats.org/officeDocument/2006/relationships/image" Target="../media/image3.png"/><Relationship Id="rId13" Type="http://schemas.openxmlformats.org/officeDocument/2006/relationships/tags" Target="../tags/tag16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tags" Target="../tags/tag15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tags" Target="../tags/tag170.xml"/><Relationship Id="rId19" Type="http://schemas.openxmlformats.org/officeDocument/2006/relationships/tags" Target="../tags/tag185.xml"/><Relationship Id="rId18" Type="http://schemas.openxmlformats.org/officeDocument/2006/relationships/tags" Target="../tags/tag184.xml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image" Target="../media/image2.png"/><Relationship Id="rId12" Type="http://schemas.openxmlformats.org/officeDocument/2006/relationships/image" Target="../media/image4.png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05.xml"/><Relationship Id="rId17" Type="http://schemas.openxmlformats.org/officeDocument/2006/relationships/tags" Target="../tags/tag204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tags" Target="../tags/tag19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