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58" r:id="rId3"/>
    <p:sldId id="260" r:id="rId4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7" Type="http://schemas.openxmlformats.org/officeDocument/2006/relationships/notesSlide" Target="../notesSlides/notesSlide1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6.xml"/><Relationship Id="rId24" Type="http://schemas.openxmlformats.org/officeDocument/2006/relationships/image" Target="../media/image2.png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30.xml"/><Relationship Id="rId4" Type="http://schemas.openxmlformats.org/officeDocument/2006/relationships/image" Target="../media/image2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45.xml"/><Relationship Id="rId16" Type="http://schemas.openxmlformats.org/officeDocument/2006/relationships/image" Target="../media/image2.png"/><Relationship Id="rId15" Type="http://schemas.openxmlformats.org/officeDocument/2006/relationships/image" Target="../media/image3.png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60.xml"/><Relationship Id="rId16" Type="http://schemas.openxmlformats.org/officeDocument/2006/relationships/image" Target="../media/image2.png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79.xml"/><Relationship Id="rId20" Type="http://schemas.openxmlformats.org/officeDocument/2006/relationships/image" Target="../media/image2.png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83.xml"/><Relationship Id="rId5" Type="http://schemas.openxmlformats.org/officeDocument/2006/relationships/image" Target="../media/image2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96.xml"/><Relationship Id="rId15" Type="http://schemas.openxmlformats.org/officeDocument/2006/relationships/image" Target="../media/image1.jpeg"/><Relationship Id="rId14" Type="http://schemas.openxmlformats.org/officeDocument/2006/relationships/image" Target="../media/image2.png"/><Relationship Id="rId13" Type="http://schemas.openxmlformats.org/officeDocument/2006/relationships/image" Target="../media/image4.png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25.xml"/><Relationship Id="rId30" Type="http://schemas.openxmlformats.org/officeDocument/2006/relationships/image" Target="../media/image2.png"/><Relationship Id="rId3" Type="http://schemas.openxmlformats.org/officeDocument/2006/relationships/tags" Target="../tags/tag98.xml"/><Relationship Id="rId29" Type="http://schemas.openxmlformats.org/officeDocument/2006/relationships/tags" Target="../tags/tag124.xml"/><Relationship Id="rId28" Type="http://schemas.openxmlformats.org/officeDocument/2006/relationships/tags" Target="../tags/tag123.xml"/><Relationship Id="rId27" Type="http://schemas.openxmlformats.org/officeDocument/2006/relationships/tags" Target="../tags/tag122.xml"/><Relationship Id="rId26" Type="http://schemas.openxmlformats.org/officeDocument/2006/relationships/tags" Target="../tags/tag121.xml"/><Relationship Id="rId25" Type="http://schemas.openxmlformats.org/officeDocument/2006/relationships/tags" Target="../tags/tag120.xml"/><Relationship Id="rId24" Type="http://schemas.openxmlformats.org/officeDocument/2006/relationships/tags" Target="../tags/tag119.xml"/><Relationship Id="rId23" Type="http://schemas.openxmlformats.org/officeDocument/2006/relationships/tags" Target="../tags/tag118.xml"/><Relationship Id="rId22" Type="http://schemas.openxmlformats.org/officeDocument/2006/relationships/tags" Target="../tags/tag117.xml"/><Relationship Id="rId21" Type="http://schemas.openxmlformats.org/officeDocument/2006/relationships/tags" Target="../tags/tag116.xml"/><Relationship Id="rId20" Type="http://schemas.openxmlformats.org/officeDocument/2006/relationships/tags" Target="../tags/tag115.xml"/><Relationship Id="rId2" Type="http://schemas.openxmlformats.org/officeDocument/2006/relationships/tags" Target="../tags/tag97.xml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58.xml"/><Relationship Id="rId34" Type="http://schemas.openxmlformats.org/officeDocument/2006/relationships/image" Target="../media/image2.png"/><Relationship Id="rId33" Type="http://schemas.openxmlformats.org/officeDocument/2006/relationships/tags" Target="../tags/tag157.xml"/><Relationship Id="rId32" Type="http://schemas.openxmlformats.org/officeDocument/2006/relationships/tags" Target="../tags/tag156.xml"/><Relationship Id="rId31" Type="http://schemas.openxmlformats.org/officeDocument/2006/relationships/tags" Target="../tags/tag155.xml"/><Relationship Id="rId30" Type="http://schemas.openxmlformats.org/officeDocument/2006/relationships/tags" Target="../tags/tag154.xml"/><Relationship Id="rId3" Type="http://schemas.openxmlformats.org/officeDocument/2006/relationships/tags" Target="../tags/tag127.xml"/><Relationship Id="rId29" Type="http://schemas.openxmlformats.org/officeDocument/2006/relationships/tags" Target="../tags/tag153.xml"/><Relationship Id="rId28" Type="http://schemas.openxmlformats.org/officeDocument/2006/relationships/tags" Target="../tags/tag152.xml"/><Relationship Id="rId27" Type="http://schemas.openxmlformats.org/officeDocument/2006/relationships/tags" Target="../tags/tag151.xml"/><Relationship Id="rId26" Type="http://schemas.openxmlformats.org/officeDocument/2006/relationships/tags" Target="../tags/tag150.xml"/><Relationship Id="rId25" Type="http://schemas.openxmlformats.org/officeDocument/2006/relationships/tags" Target="../tags/tag149.xml"/><Relationship Id="rId24" Type="http://schemas.openxmlformats.org/officeDocument/2006/relationships/tags" Target="../tags/tag148.xml"/><Relationship Id="rId23" Type="http://schemas.openxmlformats.org/officeDocument/2006/relationships/tags" Target="../tags/tag147.xml"/><Relationship Id="rId22" Type="http://schemas.openxmlformats.org/officeDocument/2006/relationships/tags" Target="../tags/tag146.xml"/><Relationship Id="rId21" Type="http://schemas.openxmlformats.org/officeDocument/2006/relationships/tags" Target="../tags/tag145.xml"/><Relationship Id="rId20" Type="http://schemas.openxmlformats.org/officeDocument/2006/relationships/tags" Target="../tags/tag144.xml"/><Relationship Id="rId2" Type="http://schemas.openxmlformats.org/officeDocument/2006/relationships/tags" Target="../tags/tag126.xml"/><Relationship Id="rId19" Type="http://schemas.openxmlformats.org/officeDocument/2006/relationships/tags" Target="../tags/tag143.xml"/><Relationship Id="rId18" Type="http://schemas.openxmlformats.org/officeDocument/2006/relationships/tags" Target="../tags/tag142.xml"/><Relationship Id="rId17" Type="http://schemas.openxmlformats.org/officeDocument/2006/relationships/tags" Target="../tags/tag141.xml"/><Relationship Id="rId16" Type="http://schemas.openxmlformats.org/officeDocument/2006/relationships/tags" Target="../tags/tag140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